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3" d="100"/>
          <a:sy n="33" d="100"/>
        </p:scale>
        <p:origin x="72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F2E3F9-444B-78A8-6036-631ED460F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5EC4480-2F2B-BA1F-C829-CB1E3111B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2E31163-9BB2-B1FB-E977-CAFA7B1B74A6}"/>
              </a:ext>
            </a:extLst>
          </p:cNvPr>
          <p:cNvSpPr txBox="1"/>
          <p:nvPr/>
        </p:nvSpPr>
        <p:spPr>
          <a:xfrm>
            <a:off x="141052" y="3423209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 b="1" dirty="0"/>
              <a:t>扭来扭去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67CA61E-6250-7913-4142-AD1B9F7B1A80}"/>
              </a:ext>
            </a:extLst>
          </p:cNvPr>
          <p:cNvSpPr txBox="1"/>
          <p:nvPr/>
        </p:nvSpPr>
        <p:spPr>
          <a:xfrm>
            <a:off x="1883228" y="6477001"/>
            <a:ext cx="551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Quicksand Medium"/>
              </a:rPr>
              <a:t>Megan Vermaak  Mathapelo Mabaso  Chenél Ferreira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680698-A971-40A2-06A3-478F73854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FB1907-C182-2F58-3E86-BFB8C87A9701}"/>
              </a:ext>
            </a:extLst>
          </p:cNvPr>
          <p:cNvSpPr txBox="1"/>
          <p:nvPr/>
        </p:nvSpPr>
        <p:spPr>
          <a:xfrm>
            <a:off x="1687286" y="696686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粑粑！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BBBC34-C126-FC41-E2A6-C58B0331629C}"/>
              </a:ext>
            </a:extLst>
          </p:cNvPr>
          <p:cNvSpPr txBox="1"/>
          <p:nvPr/>
        </p:nvSpPr>
        <p:spPr>
          <a:xfrm>
            <a:off x="8251371" y="936171"/>
            <a:ext cx="3570208" cy="162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我的粑粑有魔力，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能让植物</a:t>
            </a:r>
            <a:r>
              <a:rPr lang="zh-CN" altLang="en-US" sz="4800" dirty="0"/>
              <a:t>长高高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59357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6F86AE-ACBF-0F31-0902-709F94B9E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C5EF45-56B9-9661-9DAF-DD32D538BF3D}"/>
              </a:ext>
            </a:extLst>
          </p:cNvPr>
          <p:cNvSpPr txBox="1"/>
          <p:nvPr/>
        </p:nvSpPr>
        <p:spPr>
          <a:xfrm>
            <a:off x="8120743" y="489857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我看到植物生长很开心。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92DED9-0528-ABA7-C726-5050980DCB83}"/>
              </a:ext>
            </a:extLst>
          </p:cNvPr>
          <p:cNvSpPr txBox="1"/>
          <p:nvPr/>
        </p:nvSpPr>
        <p:spPr>
          <a:xfrm>
            <a:off x="6522402" y="595621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/>
              <a:t>黄黄的、红红的、蓝蓝的、绿绿的。</a:t>
            </a:r>
          </a:p>
        </p:txBody>
      </p:sp>
    </p:spTree>
    <p:extLst>
      <p:ext uri="{BB962C8B-B14F-4D97-AF65-F5344CB8AC3E}">
        <p14:creationId xmlns:p14="http://schemas.microsoft.com/office/powerpoint/2010/main" val="99994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62A7D9-3F41-83DD-EA42-182B83C91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AA8CB2-22A7-7486-25AC-EC0F3482BAA0}"/>
              </a:ext>
            </a:extLst>
          </p:cNvPr>
          <p:cNvSpPr txBox="1"/>
          <p:nvPr/>
        </p:nvSpPr>
        <p:spPr>
          <a:xfrm>
            <a:off x="3102428" y="2769453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扭过来，扭过去！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E91E59-AA71-63D0-75BA-A18CD639FC90}"/>
              </a:ext>
            </a:extLst>
          </p:cNvPr>
          <p:cNvSpPr txBox="1"/>
          <p:nvPr/>
        </p:nvSpPr>
        <p:spPr>
          <a:xfrm>
            <a:off x="10036629" y="407962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我是一只扭扭虫。</a:t>
            </a:r>
          </a:p>
        </p:txBody>
      </p:sp>
    </p:spTree>
    <p:extLst>
      <p:ext uri="{BB962C8B-B14F-4D97-AF65-F5344CB8AC3E}">
        <p14:creationId xmlns:p14="http://schemas.microsoft.com/office/powerpoint/2010/main" val="157950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15DDAC-6184-2079-45EC-2E3B2A0FE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BE543D-9942-015B-33A9-FC314DCD6B9E}"/>
              </a:ext>
            </a:extLst>
          </p:cNvPr>
          <p:cNvSpPr txBox="1"/>
          <p:nvPr/>
        </p:nvSpPr>
        <p:spPr>
          <a:xfrm>
            <a:off x="1415143" y="160020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你会看到我在花园里扭来扭去。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DE3035-FA2D-5CE2-4056-68B716EA9DE1}"/>
              </a:ext>
            </a:extLst>
          </p:cNvPr>
          <p:cNvSpPr txBox="1"/>
          <p:nvPr/>
        </p:nvSpPr>
        <p:spPr>
          <a:xfrm>
            <a:off x="9013371" y="1415533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扭过来，扭过去！</a:t>
            </a:r>
          </a:p>
        </p:txBody>
      </p:sp>
    </p:spTree>
    <p:extLst>
      <p:ext uri="{BB962C8B-B14F-4D97-AF65-F5344CB8AC3E}">
        <p14:creationId xmlns:p14="http://schemas.microsoft.com/office/powerpoint/2010/main" val="293544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B2AF33-5FD9-C526-8ED6-521F636F7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87DE1BC-EC31-466C-8D2D-9DAFAFC58E34}"/>
              </a:ext>
            </a:extLst>
          </p:cNvPr>
          <p:cNvSpPr txBox="1"/>
          <p:nvPr/>
        </p:nvSpPr>
        <p:spPr>
          <a:xfrm>
            <a:off x="943814" y="135353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/>
              <a:t>我在哪儿？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D9635-A771-5B1C-7B94-C16FE056B6EC}"/>
              </a:ext>
            </a:extLst>
          </p:cNvPr>
          <p:cNvSpPr txBox="1"/>
          <p:nvPr/>
        </p:nvSpPr>
        <p:spPr>
          <a:xfrm>
            <a:off x="6782494" y="5499602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/>
              <a:t>我在这儿！藏在茧里！</a:t>
            </a:r>
          </a:p>
        </p:txBody>
      </p:sp>
    </p:spTree>
    <p:extLst>
      <p:ext uri="{BB962C8B-B14F-4D97-AF65-F5344CB8AC3E}">
        <p14:creationId xmlns:p14="http://schemas.microsoft.com/office/powerpoint/2010/main" val="243991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7FD83F-3080-5003-23A4-3DAA00D7B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1936F7-191A-CFB2-34F1-2FC7536EFDED}"/>
              </a:ext>
            </a:extLst>
          </p:cNvPr>
          <p:cNvSpPr txBox="1"/>
          <p:nvPr/>
        </p:nvSpPr>
        <p:spPr>
          <a:xfrm>
            <a:off x="2266776" y="318495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/>
              <a:t>噢，等一下。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5A74FB-A79E-1E5E-2F97-6E188F198934}"/>
              </a:ext>
            </a:extLst>
          </p:cNvPr>
          <p:cNvSpPr txBox="1"/>
          <p:nvPr/>
        </p:nvSpPr>
        <p:spPr>
          <a:xfrm>
            <a:off x="5343033" y="4776236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/>
              <a:t>我现在不是扭扭虫了！</a:t>
            </a:r>
          </a:p>
        </p:txBody>
      </p:sp>
    </p:spTree>
    <p:extLst>
      <p:ext uri="{BB962C8B-B14F-4D97-AF65-F5344CB8AC3E}">
        <p14:creationId xmlns:p14="http://schemas.microsoft.com/office/powerpoint/2010/main" val="9900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FAB024-2D99-C3ED-EAC6-21AAC4DD7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825E33C-A25F-13B4-FC2F-F5032FA58FED}"/>
              </a:ext>
            </a:extLst>
          </p:cNvPr>
          <p:cNvSpPr txBox="1"/>
          <p:nvPr/>
        </p:nvSpPr>
        <p:spPr>
          <a:xfrm>
            <a:off x="1545771" y="2612571"/>
            <a:ext cx="3804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/>
              <a:t>啪嗒，啪嗒！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C5DBA5-3032-AC70-55BE-2F033D4765AC}"/>
              </a:ext>
            </a:extLst>
          </p:cNvPr>
          <p:cNvSpPr txBox="1"/>
          <p:nvPr/>
        </p:nvSpPr>
        <p:spPr>
          <a:xfrm>
            <a:off x="1360715" y="568442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我是一只蝴蝶！</a:t>
            </a:r>
          </a:p>
        </p:txBody>
      </p:sp>
    </p:spTree>
    <p:extLst>
      <p:ext uri="{BB962C8B-B14F-4D97-AF65-F5344CB8AC3E}">
        <p14:creationId xmlns:p14="http://schemas.microsoft.com/office/powerpoint/2010/main" val="4077085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7807F4-BCC0-505E-493D-541E7C463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2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FAEFB7-36AB-5FBF-478C-17DE8432D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0D30F6-B1DD-5437-6C33-B9124790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64D46A-73AE-CD54-A43E-EF32C986D02D}"/>
              </a:ext>
            </a:extLst>
          </p:cNvPr>
          <p:cNvSpPr txBox="1"/>
          <p:nvPr/>
        </p:nvSpPr>
        <p:spPr>
          <a:xfrm>
            <a:off x="9472386" y="68579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扭来扭去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063E9E-755E-6D5D-E3ED-2155449CD5B8}"/>
              </a:ext>
            </a:extLst>
          </p:cNvPr>
          <p:cNvSpPr txBox="1"/>
          <p:nvPr/>
        </p:nvSpPr>
        <p:spPr>
          <a:xfrm>
            <a:off x="9301244" y="1850571"/>
            <a:ext cx="298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29196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B0A8D6-542C-DBE0-B144-2BAAEB80C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8CE083-EE95-7218-932F-3755EF766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B28475-1A88-0775-1F25-4CEA141FFC04}"/>
              </a:ext>
            </a:extLst>
          </p:cNvPr>
          <p:cNvSpPr txBox="1"/>
          <p:nvPr/>
        </p:nvSpPr>
        <p:spPr>
          <a:xfrm>
            <a:off x="8856831" y="4494872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 b="1" dirty="0"/>
              <a:t>扭来扭去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21F73E-D2E2-4DAD-D106-070E7C72BDB4}"/>
              </a:ext>
            </a:extLst>
          </p:cNvPr>
          <p:cNvSpPr txBox="1"/>
          <p:nvPr/>
        </p:nvSpPr>
        <p:spPr>
          <a:xfrm>
            <a:off x="8036296" y="6477001"/>
            <a:ext cx="551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zh-CN" sz="1800" b="0" i="0" u="none" strike="noStrike" baseline="0" dirty="0">
                <a:solidFill>
                  <a:srgbClr val="000000"/>
                </a:solidFill>
                <a:latin typeface="Quicksand Medium"/>
              </a:rPr>
              <a:t>Megan Vermaak  Mathapelo Mabaso  Chenél Ferreira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8326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40DC48-2D03-0502-60FB-17C74B5FC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34B5E9-05F2-F0C9-DC54-07D5F7B32BC8}"/>
              </a:ext>
            </a:extLst>
          </p:cNvPr>
          <p:cNvSpPr txBox="1"/>
          <p:nvPr/>
        </p:nvSpPr>
        <p:spPr>
          <a:xfrm>
            <a:off x="1164771" y="3184951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扭过来，扭过去！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793D3F-977C-1597-9D67-AD8E943E6F00}"/>
              </a:ext>
            </a:extLst>
          </p:cNvPr>
          <p:cNvSpPr txBox="1"/>
          <p:nvPr/>
        </p:nvSpPr>
        <p:spPr>
          <a:xfrm>
            <a:off x="10787742" y="460465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我是一只扭扭虫。</a:t>
            </a:r>
          </a:p>
        </p:txBody>
      </p:sp>
    </p:spTree>
    <p:extLst>
      <p:ext uri="{BB962C8B-B14F-4D97-AF65-F5344CB8AC3E}">
        <p14:creationId xmlns:p14="http://schemas.microsoft.com/office/powerpoint/2010/main" val="351807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C80FF8-FBF6-C29B-50CD-6B91E550C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9373E5-BC1D-F1F0-169A-6F904D331810}"/>
              </a:ext>
            </a:extLst>
          </p:cNvPr>
          <p:cNvSpPr txBox="1"/>
          <p:nvPr/>
        </p:nvSpPr>
        <p:spPr>
          <a:xfrm rot="1329413">
            <a:off x="1284514" y="1360714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/>
              <a:t>花和叶子是我最爱的食物。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11C7A3-DA0F-65B8-4F69-98E72737AF65}"/>
              </a:ext>
            </a:extLst>
          </p:cNvPr>
          <p:cNvSpPr txBox="1"/>
          <p:nvPr/>
        </p:nvSpPr>
        <p:spPr>
          <a:xfrm rot="1214902">
            <a:off x="4457292" y="3818210"/>
            <a:ext cx="6167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食物美味，肚子鼓鼓。</a:t>
            </a:r>
          </a:p>
        </p:txBody>
      </p:sp>
    </p:spTree>
    <p:extLst>
      <p:ext uri="{BB962C8B-B14F-4D97-AF65-F5344CB8AC3E}">
        <p14:creationId xmlns:p14="http://schemas.microsoft.com/office/powerpoint/2010/main" val="4156107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D04A80-1114-8ABB-78E8-BDD09DB5F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7FB3B4-B578-C935-3FF2-572D74EF7B85}"/>
              </a:ext>
            </a:extLst>
          </p:cNvPr>
          <p:cNvSpPr txBox="1"/>
          <p:nvPr/>
        </p:nvSpPr>
        <p:spPr>
          <a:xfrm>
            <a:off x="1164771" y="3184951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扭过来，扭过去！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B179C9-F0AE-2BCC-A1FA-BF1AE8D957F3}"/>
              </a:ext>
            </a:extLst>
          </p:cNvPr>
          <p:cNvSpPr txBox="1"/>
          <p:nvPr/>
        </p:nvSpPr>
        <p:spPr>
          <a:xfrm>
            <a:off x="7837714" y="532311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我是一只扭扭虫。</a:t>
            </a:r>
          </a:p>
        </p:txBody>
      </p:sp>
    </p:spTree>
    <p:extLst>
      <p:ext uri="{BB962C8B-B14F-4D97-AF65-F5344CB8AC3E}">
        <p14:creationId xmlns:p14="http://schemas.microsoft.com/office/powerpoint/2010/main" val="373215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0383EB-489E-E800-FE85-87F3D465C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771DFC-7ABB-0D78-F96C-78D3C3A7C6A6}"/>
              </a:ext>
            </a:extLst>
          </p:cNvPr>
          <p:cNvSpPr txBox="1"/>
          <p:nvPr/>
        </p:nvSpPr>
        <p:spPr>
          <a:xfrm>
            <a:off x="1102930" y="3911213"/>
            <a:ext cx="9417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dirty="0"/>
              <a:t>我喜欢雨在树叶上的滴滴答答声。</a:t>
            </a:r>
          </a:p>
        </p:txBody>
      </p:sp>
    </p:spTree>
    <p:extLst>
      <p:ext uri="{BB962C8B-B14F-4D97-AF65-F5344CB8AC3E}">
        <p14:creationId xmlns:p14="http://schemas.microsoft.com/office/powerpoint/2010/main" val="342211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5BF341-5E7B-D6BA-5F3A-7D5A68FF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06FDE16-569C-13DF-2588-91E0BABE1B21}"/>
              </a:ext>
            </a:extLst>
          </p:cNvPr>
          <p:cNvSpPr txBox="1"/>
          <p:nvPr/>
        </p:nvSpPr>
        <p:spPr>
          <a:xfrm>
            <a:off x="9470571" y="223157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看我扭着跳舞吧。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57A99C-1A10-7C1D-7587-B862E88A190E}"/>
              </a:ext>
            </a:extLst>
          </p:cNvPr>
          <p:cNvSpPr txBox="1"/>
          <p:nvPr/>
        </p:nvSpPr>
        <p:spPr>
          <a:xfrm>
            <a:off x="9046028" y="304343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扭过来，扭过去！</a:t>
            </a:r>
          </a:p>
        </p:txBody>
      </p:sp>
    </p:spTree>
    <p:extLst>
      <p:ext uri="{BB962C8B-B14F-4D97-AF65-F5344CB8AC3E}">
        <p14:creationId xmlns:p14="http://schemas.microsoft.com/office/powerpoint/2010/main" val="2027784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176</Words>
  <Application>Microsoft Office PowerPoint</Application>
  <PresentationFormat>自定义</PresentationFormat>
  <Paragraphs>30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Quicksand Medium</vt:lpstr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25</cp:revision>
  <dcterms:created xsi:type="dcterms:W3CDTF">2021-03-14T02:42:17Z</dcterms:created>
  <dcterms:modified xsi:type="dcterms:W3CDTF">2022-06-18T10:58:10Z</dcterms:modified>
</cp:coreProperties>
</file>